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8" r:id="rId3"/>
    <p:sldId id="256" r:id="rId4"/>
    <p:sldId id="257" r:id="rId5"/>
    <p:sldId id="261" r:id="rId7"/>
    <p:sldId id="262" r:id="rId8"/>
    <p:sldId id="263" r:id="rId9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97218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3335" y="266700"/>
            <a:ext cx="957580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Images from N cameras</a:t>
            </a:r>
            <a:endParaRPr lang="en-US" altLang="en-US" sz="10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Warp features based on R,T</a:t>
            </a:r>
            <a:endParaRPr lang="en-US" altLang="en-US" sz="1000"/>
          </a:p>
          <a:p>
            <a:pPr algn="ctr"/>
            <a:r>
              <a:rPr lang="en-US" altLang="en-US" sz="700"/>
              <a:t>Differentiable Homography</a:t>
            </a:r>
            <a:endParaRPr lang="en-US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575945"/>
            <a:ext cx="1049020" cy="327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900"/>
              <a:t>Prev Frame DPV</a:t>
            </a:r>
            <a:endParaRPr lang="en-US" sz="1000"/>
          </a:p>
          <a:p>
            <a:pPr algn="ctr"/>
            <a:endParaRPr lang="en-US" sz="10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7250" y="988060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19" idx="0"/>
          </p:cNvCxnSpPr>
          <p:nvPr/>
        </p:nvCxnSpPr>
        <p:spPr>
          <a:xfrm>
            <a:off x="3823335" y="902970"/>
            <a:ext cx="526415" cy="341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940108" y="-1540827"/>
            <a:ext cx="135890" cy="4369435"/>
          </a:xfrm>
          <a:prstGeom prst="bentConnector3">
            <a:avLst>
              <a:gd name="adj1" fmla="val 2754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44600"/>
            <a:ext cx="79756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3D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61060" y="817880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61060" y="1669415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353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687945" y="371475"/>
            <a:ext cx="10083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High Res DPV</a:t>
            </a:r>
            <a:endParaRPr lang="en-US" altLang="en-US" sz="10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575945"/>
            <a:ext cx="927100" cy="325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LC DPV</a:t>
            </a:r>
            <a:endParaRPr lang="en-US" altLang="en-US" sz="1000"/>
          </a:p>
          <a:p>
            <a:pPr algn="ctr"/>
            <a:endParaRPr lang="en-US" altLang="en-US" sz="1000"/>
          </a:p>
        </p:txBody>
      </p:sp>
      <p:cxnSp>
        <p:nvCxnSpPr>
          <p:cNvPr id="32" name="Straight Arrow Connector 31"/>
          <p:cNvCxnSpPr>
            <a:stCxn id="31" idx="2"/>
            <a:endCxn id="19" idx="0"/>
          </p:cNvCxnSpPr>
          <p:nvPr/>
        </p:nvCxnSpPr>
        <p:spPr>
          <a:xfrm flipH="1">
            <a:off x="4349750" y="901700"/>
            <a:ext cx="532765" cy="3429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402195" y="-1943735"/>
            <a:ext cx="106680" cy="5145405"/>
          </a:xfrm>
          <a:prstGeom prst="bentConnector3">
            <a:avLst>
              <a:gd name="adj1" fmla="val 36785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976995" y="377190"/>
            <a:ext cx="20758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Use DPV to place Light Curtains</a:t>
            </a:r>
            <a:endParaRPr lang="en-US" altLang="en-US" sz="10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033520" y="101600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571365" y="10140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</a:rPr>
              <a:t>+</a:t>
            </a:r>
            <a:endParaRPr lang="en-US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5690" y="721360"/>
            <a:ext cx="391160" cy="16002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9155" y="727075"/>
            <a:ext cx="393387" cy="1645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94075" y="1543050"/>
            <a:ext cx="298168" cy="1645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80305" y="1522730"/>
            <a:ext cx="294894" cy="1645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128635" y="1915160"/>
            <a:ext cx="287161" cy="1645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-18415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" name="Group 32"/>
          <p:cNvGrpSpPr/>
          <p:nvPr/>
        </p:nvGrpSpPr>
        <p:grpSpPr>
          <a:xfrm>
            <a:off x="1118870" y="1216025"/>
            <a:ext cx="8757920" cy="1175385"/>
            <a:chOff x="1883" y="1888"/>
            <a:chExt cx="13792" cy="1851"/>
          </a:xfrm>
        </p:grpSpPr>
        <p:grpSp>
          <p:nvGrpSpPr>
            <p:cNvPr id="34" name="Group 33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35" name="Picture 34" descr="rgb2"/>
              <p:cNvPicPr>
                <a:picLocks noChangeAspect="1"/>
              </p:cNvPicPr>
              <p:nvPr/>
            </p:nvPicPr>
            <p:blipFill>
              <a:blip r:embed="rId1">
                <a:lum bright="-100000" contrast="100000"/>
              </a:blip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6" name="Picture 35" descr="mono2"/>
              <p:cNvPicPr>
                <a:picLocks noChangeAspect="1"/>
              </p:cNvPicPr>
              <p:nvPr/>
            </p:nvPicPr>
            <p:blipFill>
              <a:blip r:embed="rId2">
                <a:lum bright="-100000" contrast="100000"/>
              </a:blip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7" name="Picture 36" descr="lc2"/>
              <p:cNvPicPr>
                <a:picLocks noChangeAspect="1"/>
              </p:cNvPicPr>
              <p:nvPr/>
            </p:nvPicPr>
            <p:blipFill>
              <a:blip r:embed="rId3">
                <a:lum bright="-100000" contrast="100000"/>
              </a:blip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8" name="Picture 37" descr="lidar2"/>
              <p:cNvPicPr>
                <a:picLocks noChangeAspect="1"/>
              </p:cNvPicPr>
              <p:nvPr/>
            </p:nvPicPr>
            <p:blipFill>
              <a:blip r:embed="rId4">
                <a:lum bright="-100000" contrast="100000"/>
              </a:blip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9" name="Picture 38" descr="stereo2"/>
              <p:cNvPicPr>
                <a:picLocks noChangeAspect="1"/>
              </p:cNvPicPr>
              <p:nvPr/>
            </p:nvPicPr>
            <p:blipFill>
              <a:blip r:embed="rId5">
                <a:lum bright="-100000" contrast="100000"/>
              </a:blip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18235" y="443230"/>
            <a:ext cx="8757920" cy="1175385"/>
            <a:chOff x="1883" y="1888"/>
            <a:chExt cx="13792" cy="1851"/>
          </a:xfrm>
        </p:grpSpPr>
        <p:grpSp>
          <p:nvGrpSpPr>
            <p:cNvPr id="15" name="Group 14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10" name="Picture 9" descr="rgb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1" name="Picture 10" descr="mono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2" name="Picture 11" descr="lc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3" name="Picture 12" descr="lidar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4" name="Picture 13" descr="stereo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330" y="-414020"/>
            <a:ext cx="8757920" cy="1246505"/>
            <a:chOff x="1558" y="-652"/>
            <a:chExt cx="13792" cy="1963"/>
          </a:xfrm>
        </p:grpSpPr>
        <p:grpSp>
          <p:nvGrpSpPr>
            <p:cNvPr id="16" name="Group 15"/>
            <p:cNvGrpSpPr/>
            <p:nvPr/>
          </p:nvGrpSpPr>
          <p:grpSpPr>
            <a:xfrm>
              <a:off x="1883" y="-313"/>
              <a:ext cx="12202" cy="1624"/>
              <a:chOff x="454" y="583"/>
              <a:chExt cx="28856" cy="3840"/>
            </a:xfrm>
          </p:grpSpPr>
          <p:pic>
            <p:nvPicPr>
              <p:cNvPr id="17" name="Picture 16" descr="rgb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8" name="Picture 17" descr="mon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9" name="Picture 18" descr="stere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0" name="Picture 19" descr="lidar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1" name="Picture 20" descr="after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74" y="583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558" y="-652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696085" y="2391410"/>
            <a:ext cx="5461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RGB                             </a:t>
            </a:r>
            <a:endParaRPr lang="x-none" altLang="en-US" sz="900"/>
          </a:p>
        </p:txBody>
      </p:sp>
      <p:sp>
        <p:nvSpPr>
          <p:cNvPr id="42" name="Text Box 41"/>
          <p:cNvSpPr txBox="1"/>
          <p:nvPr/>
        </p:nvSpPr>
        <p:spPr>
          <a:xfrm>
            <a:off x="2969260" y="2391410"/>
            <a:ext cx="1092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</a:t>
            </a:r>
            <a:endParaRPr lang="x-none" altLang="en-US" sz="900"/>
          </a:p>
        </p:txBody>
      </p:sp>
      <p:sp>
        <p:nvSpPr>
          <p:cNvPr id="43" name="Text Box 42"/>
          <p:cNvSpPr txBox="1"/>
          <p:nvPr/>
        </p:nvSpPr>
        <p:spPr>
          <a:xfrm>
            <a:off x="415544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 with Light Curtain</a:t>
            </a:r>
            <a:endParaRPr lang="x-none" altLang="en-US" sz="900"/>
          </a:p>
        </p:txBody>
      </p:sp>
      <p:sp>
        <p:nvSpPr>
          <p:cNvPr id="44" name="Text Box 43"/>
          <p:cNvSpPr txBox="1"/>
          <p:nvPr/>
        </p:nvSpPr>
        <p:spPr>
          <a:xfrm>
            <a:off x="5738495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Stereo</a:t>
            </a:r>
            <a:endParaRPr lang="x-none" altLang="en-US" sz="900"/>
          </a:p>
        </p:txBody>
      </p:sp>
      <p:sp>
        <p:nvSpPr>
          <p:cNvPr id="45" name="Text Box 44"/>
          <p:cNvSpPr txBox="1"/>
          <p:nvPr/>
        </p:nvSpPr>
        <p:spPr>
          <a:xfrm>
            <a:off x="728472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Lidar Upsampling</a:t>
            </a:r>
            <a:endParaRPr lang="x-none" altLang="en-US" sz="900"/>
          </a:p>
        </p:txBody>
      </p:sp>
      <p:sp>
        <p:nvSpPr>
          <p:cNvPr id="47" name="Text Box 46"/>
          <p:cNvSpPr txBox="1"/>
          <p:nvPr/>
        </p:nvSpPr>
        <p:spPr>
          <a:xfrm>
            <a:off x="3645535" y="182880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replace with real experiment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t="34910" b="49268"/>
          <a:stretch>
            <a:fillRect/>
          </a:stretch>
        </p:blipFill>
        <p:spPr>
          <a:xfrm>
            <a:off x="5047615" y="-9017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t="56869"/>
          <a:stretch>
            <a:fillRect/>
          </a:stretch>
        </p:blipFill>
        <p:spPr>
          <a:xfrm>
            <a:off x="6146800" y="1431290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593215" y="1597660"/>
            <a:ext cx="1932940" cy="6407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l="21467" t="20734" r="29964"/>
          <a:stretch>
            <a:fillRect/>
          </a:stretch>
        </p:blipFill>
        <p:spPr>
          <a:xfrm>
            <a:off x="7731760" y="683895"/>
            <a:ext cx="1108075" cy="1322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WPS Presentation</Application>
  <PresentationFormat>Widescreen</PresentationFormat>
  <Paragraphs>111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微软雅黑</vt:lpstr>
      <vt:lpstr>文泉驿微米黑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67</cp:revision>
  <dcterms:created xsi:type="dcterms:W3CDTF">2020-11-01T16:52:18Z</dcterms:created>
  <dcterms:modified xsi:type="dcterms:W3CDTF">2020-11-01T16:52:18Z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